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797675" cy="9926638"/>
  <p:defaultTextStyle>
    <a:defPPr>
      <a:defRPr lang="sv-SE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524" y="-9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0208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0427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0652" y="684531"/>
            <a:ext cx="1620203" cy="145618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046" y="684531"/>
            <a:ext cx="4700588" cy="145618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912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215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074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46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0461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894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619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453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78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7693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538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F4135-C9A5-4749-ABD4-19F439FD93C9}" type="datetimeFigureOut">
              <a:rPr lang="sv-SE" smtClean="0"/>
              <a:t>2013-10-14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0D995-B3E7-4FC8-A6D2-84398F7DFD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0045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7341" y="352129"/>
            <a:ext cx="8564265" cy="2744046"/>
          </a:xfrm>
        </p:spPr>
        <p:txBody>
          <a:bodyPr>
            <a:noAutofit/>
          </a:bodyPr>
          <a:lstStyle/>
          <a:p>
            <a:r>
              <a:rPr lang="sv-SE" sz="8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othic Std B" pitchFamily="34" charset="-128"/>
                <a:ea typeface="Adobe Gothic Std B" pitchFamily="34" charset="-128"/>
              </a:rPr>
              <a:t>Fantasyvandring</a:t>
            </a:r>
            <a:endParaRPr lang="sv-SE" sz="8800" dirty="0">
              <a:solidFill>
                <a:schemeClr val="tx1">
                  <a:lumMod val="95000"/>
                  <a:lumOff val="5000"/>
                </a:schemeClr>
              </a:solidFill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8963" y="2368352"/>
            <a:ext cx="8274495" cy="3271520"/>
          </a:xfrm>
        </p:spPr>
        <p:txBody>
          <a:bodyPr>
            <a:normAutofit/>
          </a:bodyPr>
          <a:lstStyle/>
          <a:p>
            <a:pPr algn="r"/>
            <a:r>
              <a:rPr lang="sv-SE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 Semibold" pitchFamily="34" charset="0"/>
                <a:ea typeface="Adobe Gothic Std B" pitchFamily="34" charset="-128"/>
              </a:rPr>
              <a:t>Spännande </a:t>
            </a:r>
            <a:r>
              <a:rPr lang="sv-SE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Semibold" pitchFamily="34" charset="0"/>
                <a:ea typeface="Adobe Gothic Std B" pitchFamily="34" charset="-128"/>
              </a:rPr>
              <a:t>tipspromenad med </a:t>
            </a:r>
            <a:r>
              <a:rPr lang="sv-SE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 Semibold" pitchFamily="34" charset="0"/>
                <a:ea typeface="Adobe Gothic Std B" pitchFamily="34" charset="-128"/>
              </a:rPr>
              <a:t>fantasytema </a:t>
            </a:r>
            <a:r>
              <a:rPr lang="sv-SE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Semibold" pitchFamily="34" charset="0"/>
                <a:ea typeface="Adobe Gothic Std B" pitchFamily="34" charset="-128"/>
              </a:rPr>
              <a:t>för dig mellan </a:t>
            </a:r>
            <a:endParaRPr lang="sv-SE" sz="4000" dirty="0" smtClean="0">
              <a:solidFill>
                <a:schemeClr val="tx1">
                  <a:lumMod val="95000"/>
                  <a:lumOff val="5000"/>
                </a:schemeClr>
              </a:solidFill>
              <a:latin typeface="Segoe UI Semibold" pitchFamily="34" charset="0"/>
              <a:ea typeface="Adobe Gothic Std B" pitchFamily="34" charset="-128"/>
            </a:endParaRPr>
          </a:p>
          <a:p>
            <a:pPr algn="r"/>
            <a:r>
              <a:rPr lang="sv-SE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 Semibold" pitchFamily="34" charset="0"/>
                <a:ea typeface="Adobe Gothic Std B" pitchFamily="34" charset="-128"/>
              </a:rPr>
              <a:t>7 och </a:t>
            </a:r>
            <a:r>
              <a:rPr lang="sv-SE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Semibold" pitchFamily="34" charset="0"/>
                <a:ea typeface="Adobe Gothic Std B" pitchFamily="34" charset="-128"/>
              </a:rPr>
              <a:t>12 år.</a:t>
            </a:r>
          </a:p>
          <a:p>
            <a:pPr algn="r"/>
            <a:r>
              <a:rPr lang="sv-SE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 Semibold" pitchFamily="34" charset="0"/>
                <a:ea typeface="Adobe Gothic Std B" pitchFamily="34" charset="-128"/>
              </a:rPr>
              <a:t>Fina bokpriser!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531" y="11534107"/>
            <a:ext cx="2117035" cy="10161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71336" y="352128"/>
            <a:ext cx="6408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800" dirty="0" smtClean="0">
                <a:solidFill>
                  <a:srgbClr val="FF0000"/>
                </a:solidFill>
                <a:latin typeface="Adobe Gothic Std B" pitchFamily="34" charset="-128"/>
                <a:ea typeface="Adobe Gothic Std B" pitchFamily="34" charset="-128"/>
              </a:rPr>
              <a:t>Höstlovskul!</a:t>
            </a:r>
            <a:endParaRPr lang="sv-SE" sz="4800" dirty="0">
              <a:solidFill>
                <a:srgbClr val="FF0000"/>
              </a:solidFill>
              <a:latin typeface="Adobe Gothic Std B" pitchFamily="34" charset="-128"/>
              <a:ea typeface="Adobe Gothic Std B" pitchFamily="34" charset="-128"/>
            </a:endParaRPr>
          </a:p>
        </p:txBody>
      </p:sp>
      <p:pic>
        <p:nvPicPr>
          <p:cNvPr id="11" name="Picture 4" descr="http://www.deviantart.com/download/118573148/Blue_Dragon_by_BenWootten.jpg"/>
          <p:cNvPicPr>
            <a:picLocks noChangeAspect="1" noChangeArrowheads="1"/>
          </p:cNvPicPr>
          <p:nvPr/>
        </p:nvPicPr>
        <p:blipFill>
          <a:blip r:embed="rId3" cstate="print"/>
          <a:srcRect t="128" r="21500"/>
          <a:stretch>
            <a:fillRect/>
          </a:stretch>
        </p:blipFill>
        <p:spPr bwMode="auto">
          <a:xfrm>
            <a:off x="5190163" y="8575028"/>
            <a:ext cx="4293096" cy="4088904"/>
          </a:xfrm>
          <a:prstGeom prst="rect">
            <a:avLst/>
          </a:prstGeom>
          <a:noFill/>
        </p:spPr>
      </p:pic>
      <p:pic>
        <p:nvPicPr>
          <p:cNvPr id="10" name="Bildobjekt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57" y="3376464"/>
            <a:ext cx="2138710" cy="7243016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331" y="4974600"/>
            <a:ext cx="1844609" cy="2465434"/>
          </a:xfrm>
          <a:prstGeom prst="rect">
            <a:avLst/>
          </a:prstGeom>
        </p:spPr>
      </p:pic>
      <p:pic>
        <p:nvPicPr>
          <p:cNvPr id="13" name="Bildobjekt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664" y="5549683"/>
            <a:ext cx="1686730" cy="2507301"/>
          </a:xfrm>
          <a:prstGeom prst="rect">
            <a:avLst/>
          </a:prstGeom>
        </p:spPr>
      </p:pic>
      <p:pic>
        <p:nvPicPr>
          <p:cNvPr id="15" name="Bildobjekt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636" y="6916481"/>
            <a:ext cx="1646936" cy="2281006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36" y="6331958"/>
            <a:ext cx="1499824" cy="2332226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331" y="8307959"/>
            <a:ext cx="1627832" cy="231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37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18</Words>
  <Application>Microsoft Office PowerPoint</Application>
  <PresentationFormat>A3 (297 x 420 mm)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 Theme</vt:lpstr>
      <vt:lpstr>Fantasyvandring</vt:lpstr>
    </vt:vector>
  </TitlesOfParts>
  <Company>Gotland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Bokmysterier</dc:title>
  <dc:creator>Cecilia Herdenstam</dc:creator>
  <cp:lastModifiedBy>evac</cp:lastModifiedBy>
  <cp:revision>12</cp:revision>
  <cp:lastPrinted>2013-10-14T09:36:19Z</cp:lastPrinted>
  <dcterms:created xsi:type="dcterms:W3CDTF">2013-02-12T14:24:53Z</dcterms:created>
  <dcterms:modified xsi:type="dcterms:W3CDTF">2013-10-14T09:41:12Z</dcterms:modified>
</cp:coreProperties>
</file>