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4500" cy="99314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4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C53C-1D2D-4A56-A108-E9451AB212FB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1A19-A302-4C4E-81B8-2DE5DE06E31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498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A9D1-9EC6-457D-BDC9-A28DF2316435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FB90E-655B-4909-90FA-0F75FCB4E74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8664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3B94E-6870-4652-95E2-E8BA1689DB82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69710-2774-43DE-AE9A-1816A234D76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057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106B7-1847-4BA7-90BE-B168F47BCF46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CA04F-4479-4B14-BA48-B41C67ECB7E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855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C9383-802F-40A8-A183-52F13981FCD7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8D904-BFB4-46C6-A7F3-471CF35DDAE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628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AA48-FAC3-4934-AA91-C622EFA3C0ED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3CE-ACA7-47F0-8EAB-E2C3DDC5F76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75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3EF8-3CFF-4F13-8CBC-B6808C588618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D8754-0D8C-4A19-8532-09D8F901EBA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793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E203-BEDD-4A58-974B-9A9D3464E0F7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EE6B4-CF28-42F7-834D-044C14A0E00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43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5F7BF-C91C-4E10-9E06-4745933D44FB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90AD6-6E1D-47A8-891B-07367865507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255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4BEB8-1AA6-4685-BBCC-D897A0F81907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8D275-0B81-41CD-90F3-C32335AEDBE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77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AFFAC-6892-4920-9098-25E32E545E3B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4DFB4-4440-47C0-ADED-683CE0AADA5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153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v-S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7B4473-02CC-4DA4-9BDA-DE014AE4A3D9}" type="datetimeFigureOut">
              <a:rPr lang="sv-SE"/>
              <a:pPr>
                <a:defRPr/>
              </a:pPr>
              <a:t>2013-11-16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99C797-4ECC-46C0-8152-733CA53B4E4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ruta 4"/>
          <p:cNvSpPr txBox="1">
            <a:spLocks noChangeArrowheads="1"/>
          </p:cNvSpPr>
          <p:nvPr/>
        </p:nvSpPr>
        <p:spPr bwMode="auto">
          <a:xfrm>
            <a:off x="0" y="2392363"/>
            <a:ext cx="58769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5400" dirty="0">
                <a:latin typeface="Matura MT Script Capitals" pitchFamily="66" charset="0"/>
              </a:rPr>
              <a:t>Sagor och slöjd</a:t>
            </a:r>
          </a:p>
        </p:txBody>
      </p:sp>
      <p:sp>
        <p:nvSpPr>
          <p:cNvPr id="2052" name="textruta 5"/>
          <p:cNvSpPr txBox="1">
            <a:spLocks noChangeArrowheads="1"/>
          </p:cNvSpPr>
          <p:nvPr/>
        </p:nvSpPr>
        <p:spPr bwMode="auto">
          <a:xfrm>
            <a:off x="542925" y="3203575"/>
            <a:ext cx="58384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v-SE" sz="2800" dirty="0">
                <a:latin typeface="Matura MT Script Capitals" pitchFamily="66" charset="0"/>
              </a:rPr>
              <a:t>tema </a:t>
            </a:r>
            <a:r>
              <a:rPr lang="sv-SE" sz="2800" dirty="0" smtClean="0">
                <a:latin typeface="Matura MT Script Capitals" pitchFamily="66" charset="0"/>
              </a:rPr>
              <a:t>havsmonster och sjöjungfrur</a:t>
            </a:r>
            <a:r>
              <a:rPr lang="sv-SE" sz="2800" dirty="0" smtClean="0">
                <a:latin typeface="Matura MT Script Capitals" pitchFamily="66" charset="0"/>
              </a:rPr>
              <a:t>!</a:t>
            </a:r>
            <a:endParaRPr lang="sv-SE" sz="2800" dirty="0">
              <a:latin typeface="Matura MT Script Capitals" pitchFamily="66" charset="0"/>
            </a:endParaRPr>
          </a:p>
        </p:txBody>
      </p:sp>
      <p:pic>
        <p:nvPicPr>
          <p:cNvPr id="2053" name="Picture 16" descr="AB_TranspÄpple_LitenSnäcka_HU_2011-05-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56" y="7927202"/>
            <a:ext cx="2117725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504" y="430213"/>
            <a:ext cx="1090612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Documents and Settings\evac\Local Settings\Temporary Internet Files\Content.IE5\1HHR0X2J\MP90041207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01" y="5779194"/>
            <a:ext cx="4294037" cy="306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evac\Local Settings\Temporary Internet Files\Content.IE5\1HHR0X2J\MC90032955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430213"/>
            <a:ext cx="976265" cy="17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542925" y="3985500"/>
            <a:ext cx="324611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sv-SE" sz="2400" dirty="0">
                <a:latin typeface="Berlin Sans FB" pitchFamily="34" charset="0"/>
              </a:rPr>
              <a:t>Kom till Almedalsbiblioteket och tillverka </a:t>
            </a:r>
            <a:r>
              <a:rPr lang="sv-SE" sz="2400" dirty="0" smtClean="0">
                <a:latin typeface="Berlin Sans FB" pitchFamily="34" charset="0"/>
              </a:rPr>
              <a:t>ditt eget </a:t>
            </a:r>
            <a:r>
              <a:rPr lang="sv-SE" sz="2400" smtClean="0">
                <a:latin typeface="Berlin Sans FB" pitchFamily="34" charset="0"/>
              </a:rPr>
              <a:t>havsmonster eller en </a:t>
            </a:r>
            <a:r>
              <a:rPr lang="sv-SE" sz="2400" dirty="0" smtClean="0">
                <a:latin typeface="Berlin Sans FB" pitchFamily="34" charset="0"/>
              </a:rPr>
              <a:t>sjöjungfru!</a:t>
            </a:r>
            <a:endParaRPr lang="sv-SE" sz="2400" dirty="0">
              <a:latin typeface="Berlin Sans FB" pitchFamily="34" charset="0"/>
            </a:endParaRPr>
          </a:p>
          <a:p>
            <a:pPr eaLnBrk="1" hangingPunct="1"/>
            <a:endParaRPr lang="sv-SE" sz="2400" dirty="0">
              <a:latin typeface="Berlin Sans FB" pitchFamily="34" charset="0"/>
            </a:endParaRPr>
          </a:p>
          <a:p>
            <a:pPr eaLnBrk="1" hangingPunct="1"/>
            <a:r>
              <a:rPr lang="sv-SE" sz="2400" dirty="0">
                <a:latin typeface="Berlin Sans FB" pitchFamily="34" charset="0"/>
              </a:rPr>
              <a:t>Lördag 23 november kl. 13 i Sagorummet</a:t>
            </a:r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28</Words>
  <Application>Microsoft Office PowerPoint</Application>
  <PresentationFormat>Bildspel på skärmen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PowerPoint-presentation</vt:lpstr>
    </vt:vector>
  </TitlesOfParts>
  <Company>Gotland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CeciliaH</dc:creator>
  <cp:lastModifiedBy>evac</cp:lastModifiedBy>
  <cp:revision>21</cp:revision>
  <dcterms:created xsi:type="dcterms:W3CDTF">2011-08-18T13:48:39Z</dcterms:created>
  <dcterms:modified xsi:type="dcterms:W3CDTF">2013-11-16T17:06:08Z</dcterms:modified>
</cp:coreProperties>
</file>