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sldIdLst>
    <p:sldId id="256" r:id="rId2"/>
  </p:sldIdLst>
  <p:sldSz cx="6858000" cy="9906000" type="A4"/>
  <p:notesSz cx="6797675" cy="9926638"/>
  <p:defaultTextStyle>
    <a:defPPr>
      <a:defRPr lang="sv-SE"/>
    </a:defPPr>
    <a:lvl1pPr marL="0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5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3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0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88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05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23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40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530" y="-7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 noChangeAspect="1"/>
          </p:cNvSpPr>
          <p:nvPr>
            <p:ph type="pic" sz="quarter" idx="13"/>
          </p:nvPr>
        </p:nvSpPr>
        <p:spPr>
          <a:xfrm>
            <a:off x="0" y="560512"/>
            <a:ext cx="6858000" cy="4896544"/>
          </a:xfrm>
          <a:prstGeom prst="rect">
            <a:avLst/>
          </a:prstGeom>
          <a:noFill/>
        </p:spPr>
        <p:txBody>
          <a:bodyPr lIns="68379" tIns="34190" rIns="68379" bIns="34190">
            <a:noAutofit/>
          </a:bodyPr>
          <a:lstStyle>
            <a:lvl1pPr algn="ctr">
              <a:buNone/>
              <a:defRPr sz="240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Klicka för att lägga in en bild</a:t>
            </a:r>
            <a:endParaRPr lang="sv-SE" dirty="0"/>
          </a:p>
        </p:txBody>
      </p:sp>
      <p:sp>
        <p:nvSpPr>
          <p:cNvPr id="19" name="Text Placeholder 18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342946" y="5625548"/>
            <a:ext cx="6223549" cy="551588"/>
          </a:xfrm>
          <a:prstGeom prst="rect">
            <a:avLst/>
          </a:prstGeom>
        </p:spPr>
        <p:txBody>
          <a:bodyPr lIns="68379" tIns="34190" rIns="68379" bIns="34190">
            <a:normAutofit/>
          </a:bodyPr>
          <a:lstStyle>
            <a:lvl1pPr algn="ctr">
              <a:buNone/>
              <a:defRPr b="1">
                <a:latin typeface="Arial" pitchFamily="34" charset="0"/>
                <a:cs typeface="Arial" pitchFamily="34" charset="0"/>
              </a:defRPr>
            </a:lvl1pPr>
            <a:lvl2pPr>
              <a:buNone/>
              <a:defRPr sz="2400">
                <a:latin typeface="HelveticaNeueLT Std Lt" pitchFamily="34" charset="0"/>
              </a:defRPr>
            </a:lvl2pPr>
            <a:lvl3pPr>
              <a:buNone/>
              <a:defRPr b="1">
                <a:latin typeface="HelveticaNeueLT Std Lt" pitchFamily="34" charset="0"/>
              </a:defRPr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err="1" smtClean="0"/>
              <a:t>Rubrik</a:t>
            </a:r>
            <a:endParaRPr lang="en-US" dirty="0" smtClean="0"/>
          </a:p>
        </p:txBody>
      </p:sp>
      <p:sp>
        <p:nvSpPr>
          <p:cNvPr id="21" name="Text Placeholder 20"/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342447" y="6208336"/>
            <a:ext cx="6224134" cy="1841009"/>
          </a:xfrm>
          <a:prstGeom prst="rect">
            <a:avLst/>
          </a:prstGeom>
        </p:spPr>
        <p:txBody>
          <a:bodyPr lIns="68379" tIns="34190" rIns="68379" bIns="34190" anchor="t" anchorCtr="0">
            <a:normAutofit/>
          </a:bodyPr>
          <a:lstStyle>
            <a:lvl1pPr marL="0" indent="0" algn="l"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sv-SE" dirty="0" smtClean="0"/>
              <a:t>Brödtext</a:t>
            </a:r>
          </a:p>
        </p:txBody>
      </p:sp>
      <p:sp>
        <p:nvSpPr>
          <p:cNvPr id="24" name="Text Placeholder 20"/>
          <p:cNvSpPr>
            <a:spLocks noGrp="1" noChangeAspect="1"/>
          </p:cNvSpPr>
          <p:nvPr>
            <p:ph type="body" sz="quarter" idx="16" hasCustomPrompt="1"/>
          </p:nvPr>
        </p:nvSpPr>
        <p:spPr>
          <a:xfrm>
            <a:off x="342943" y="8049345"/>
            <a:ext cx="6224134" cy="334323"/>
          </a:xfrm>
          <a:prstGeom prst="rect">
            <a:avLst/>
          </a:prstGeom>
        </p:spPr>
        <p:txBody>
          <a:bodyPr lIns="68379" tIns="34190" rIns="68379" bIns="34190">
            <a:normAutofit/>
          </a:bodyPr>
          <a:lstStyle>
            <a:lvl1pPr algn="ctr">
              <a:buNone/>
              <a:defRPr sz="2100" b="1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sv-SE" dirty="0" smtClean="0"/>
              <a:t>Tid</a:t>
            </a:r>
            <a:endParaRPr lang="sv-SE" dirty="0"/>
          </a:p>
        </p:txBody>
      </p:sp>
      <p:sp>
        <p:nvSpPr>
          <p:cNvPr id="27" name="Text Placeholder 20"/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342943" y="9187756"/>
            <a:ext cx="6224134" cy="278602"/>
          </a:xfrm>
          <a:prstGeom prst="rect">
            <a:avLst/>
          </a:prstGeom>
        </p:spPr>
        <p:txBody>
          <a:bodyPr lIns="68379" tIns="34190" rIns="68379" bIns="34190">
            <a:normAutofit/>
          </a:bodyPr>
          <a:lstStyle>
            <a:lvl1pPr algn="ctr">
              <a:buNone/>
              <a:defRPr sz="1500" b="1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sv-SE" dirty="0" smtClean="0"/>
              <a:t>Arrangör</a:t>
            </a:r>
            <a:endParaRPr lang="sv-SE" dirty="0"/>
          </a:p>
        </p:txBody>
      </p:sp>
      <p:sp>
        <p:nvSpPr>
          <p:cNvPr id="29" name="Text Placeholder 20"/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42943" y="8383667"/>
            <a:ext cx="6224134" cy="334323"/>
          </a:xfrm>
          <a:prstGeom prst="rect">
            <a:avLst/>
          </a:prstGeom>
        </p:spPr>
        <p:txBody>
          <a:bodyPr lIns="68379" tIns="34190" rIns="68379" bIns="34190">
            <a:normAutofit/>
          </a:bodyPr>
          <a:lstStyle>
            <a:lvl1pPr algn="ctr">
              <a:buNone/>
              <a:defRPr sz="2100" b="1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sv-SE" dirty="0" smtClean="0"/>
              <a:t>Plats</a:t>
            </a:r>
            <a:endParaRPr lang="sv-SE" dirty="0"/>
          </a:p>
        </p:txBody>
      </p:sp>
      <p:sp>
        <p:nvSpPr>
          <p:cNvPr id="30" name="Text Placeholder 20"/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342943" y="8773710"/>
            <a:ext cx="6224134" cy="278602"/>
          </a:xfrm>
          <a:prstGeom prst="rect">
            <a:avLst/>
          </a:prstGeom>
        </p:spPr>
        <p:txBody>
          <a:bodyPr lIns="68379" tIns="34190" rIns="68379" bIns="34190">
            <a:normAutofit/>
          </a:bodyPr>
          <a:lstStyle>
            <a:lvl1pPr algn="ctr">
              <a:buNone/>
              <a:defRPr sz="1500" b="1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sv-SE" dirty="0" smtClean="0"/>
              <a:t>Övrigt</a:t>
            </a:r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7384" y="9543584"/>
            <a:ext cx="6885384" cy="377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3140968" cy="433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57472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052" indent="-359052" algn="l" defTabSz="95747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945" indent="-299209" algn="l" defTabSz="957472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838" indent="-239368" algn="l" defTabSz="95747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5571" indent="-239368" algn="l" defTabSz="95747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307" indent="-239368" algn="l" defTabSz="95747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043" indent="-239368" algn="l" defTabSz="95747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1779" indent="-239368" algn="l" defTabSz="95747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0513" indent="-239368" algn="l" defTabSz="95747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249" indent="-239368" algn="l" defTabSz="95747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736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472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206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4941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3675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411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146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29881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tshållare för bild 17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Platshållare för text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/>
          </a:bodyPr>
          <a:lstStyle/>
          <a:p>
            <a:r>
              <a:rPr lang="sv-SE" dirty="0" smtClean="0"/>
              <a:t>Hur kan jag leva ett bättre liv?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pPr algn="ctr"/>
            <a:endParaRPr lang="sv-SE" b="1" dirty="0" smtClean="0"/>
          </a:p>
          <a:p>
            <a:pPr algn="ctr"/>
            <a:r>
              <a:rPr lang="sv-SE" sz="1800" b="1" dirty="0" smtClean="0"/>
              <a:t>Föreläsning </a:t>
            </a:r>
            <a:r>
              <a:rPr lang="sv-SE" sz="1800" b="1" dirty="0"/>
              <a:t>med Dan </a:t>
            </a:r>
            <a:r>
              <a:rPr lang="sv-SE" sz="1800" b="1" smtClean="0"/>
              <a:t>Stiwne, </a:t>
            </a:r>
            <a:r>
              <a:rPr lang="sv-SE" sz="1800" b="1" dirty="0"/>
              <a:t>psykolog och författare</a:t>
            </a:r>
          </a:p>
          <a:p>
            <a:pPr algn="ctr"/>
            <a:endParaRPr lang="sv-SE" sz="1800" b="1" dirty="0"/>
          </a:p>
          <a:p>
            <a:pPr algn="ctr"/>
            <a:r>
              <a:rPr lang="sv-SE" sz="1800" b="1" dirty="0"/>
              <a:t>Fri entré – Välkommen!</a:t>
            </a:r>
          </a:p>
          <a:p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Torsdag 17 oktober </a:t>
            </a:r>
            <a:r>
              <a:rPr lang="sv-SE" dirty="0" err="1"/>
              <a:t>kl</a:t>
            </a:r>
            <a:r>
              <a:rPr lang="sv-SE" dirty="0"/>
              <a:t> 19.00</a:t>
            </a:r>
          </a:p>
          <a:p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Arrangör: Almedalsbiblioteket, S:t Lukas och </a:t>
            </a:r>
            <a:r>
              <a:rPr lang="sv-SE" dirty="0" err="1" smtClean="0"/>
              <a:t>Sensus</a:t>
            </a:r>
            <a:endParaRPr lang="sv-SE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Hörsalen E22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92500" lnSpcReduction="10000"/>
          </a:bodyPr>
          <a:lstStyle/>
          <a:p>
            <a:endParaRPr lang="sv-SE" dirty="0"/>
          </a:p>
        </p:txBody>
      </p:sp>
      <p:pic>
        <p:nvPicPr>
          <p:cNvPr id="16" name="Bildobjekt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285" y="572760"/>
            <a:ext cx="3312368" cy="4896544"/>
          </a:xfrm>
          <a:prstGeom prst="rect">
            <a:avLst/>
          </a:prstGeom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48" y="8647877"/>
            <a:ext cx="1440160" cy="497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224" y="8629479"/>
            <a:ext cx="107315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</TotalTime>
  <Words>36</Words>
  <Application>Microsoft Office PowerPoint</Application>
  <PresentationFormat>A4 Paper (210x297 mm)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12_Office Theme</vt:lpstr>
      <vt:lpstr>PowerPoint Presentation</vt:lpstr>
    </vt:vector>
  </TitlesOfParts>
  <Company>Gotland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tomk</dc:creator>
  <cp:lastModifiedBy>Christer Boberg</cp:lastModifiedBy>
  <cp:revision>28</cp:revision>
  <cp:lastPrinted>2013-10-04T12:43:05Z</cp:lastPrinted>
  <dcterms:created xsi:type="dcterms:W3CDTF">2013-08-14T13:01:41Z</dcterms:created>
  <dcterms:modified xsi:type="dcterms:W3CDTF">2013-10-04T12:43:27Z</dcterms:modified>
</cp:coreProperties>
</file>