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A89F"/>
    <a:srgbClr val="81B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6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316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71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657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45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235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634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20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21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615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371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FC07D-3E2C-4A52-BBCF-DC848EE43E10}" type="datetimeFigureOut">
              <a:rPr lang="sv-SE" smtClean="0"/>
              <a:t>2014-03-25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D9430-2C14-409C-BC01-667C2FE07F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335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8640" y="1969344"/>
            <a:ext cx="6506008" cy="156966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sv-SE" sz="5400" dirty="0" smtClean="0">
                <a:latin typeface="Harrington" pitchFamily="82" charset="0"/>
              </a:rPr>
              <a:t>Berättar</a:t>
            </a:r>
            <a:r>
              <a:rPr lang="sv-SE" sz="5400" dirty="0" smtClean="0">
                <a:latin typeface="Harrington" pitchFamily="82" charset="0"/>
              </a:rPr>
              <a:t>stund</a:t>
            </a:r>
            <a:endParaRPr lang="sv-SE" sz="5400" dirty="0">
              <a:latin typeface="Harrington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4560" y="3577898"/>
            <a:ext cx="3875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2800" dirty="0">
                <a:latin typeface="Harrington" pitchFamily="82" charset="0"/>
              </a:rPr>
              <a:t>m</a:t>
            </a:r>
            <a:r>
              <a:rPr lang="sv-SE" sz="2800" dirty="0" smtClean="0">
                <a:latin typeface="Harrington" pitchFamily="82" charset="0"/>
              </a:rPr>
              <a:t>ed gotländskt tema!</a:t>
            </a:r>
            <a:endParaRPr lang="sv-SE" sz="2800" dirty="0">
              <a:latin typeface="Harrington" pitchFamily="82" charset="0"/>
            </a:endParaRPr>
          </a:p>
        </p:txBody>
      </p:sp>
      <p:pic>
        <p:nvPicPr>
          <p:cNvPr id="2058" name="Picture 10" descr="C:\Users\ceciliah\AppData\Local\Microsoft\Windows\Temporary Internet Files\Content.IE5\QJB0HU2W\MC90011601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92" y="4603185"/>
            <a:ext cx="3618656" cy="4683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79717" y="4637965"/>
            <a:ext cx="4565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Harrington" pitchFamily="82" charset="0"/>
              </a:rPr>
              <a:t>Viveka Falck berättar</a:t>
            </a:r>
          </a:p>
          <a:p>
            <a:r>
              <a:rPr lang="sv-SE" sz="2800" dirty="0" smtClean="0">
                <a:latin typeface="Harrington" pitchFamily="82" charset="0"/>
              </a:rPr>
              <a:t>sagor </a:t>
            </a:r>
            <a:r>
              <a:rPr lang="sv-SE" sz="2800" dirty="0" smtClean="0">
                <a:latin typeface="Harrington" pitchFamily="82" charset="0"/>
              </a:rPr>
              <a:t>för </a:t>
            </a:r>
            <a:r>
              <a:rPr lang="sv-SE" sz="2800" dirty="0" smtClean="0">
                <a:latin typeface="Harrington" pitchFamily="82" charset="0"/>
              </a:rPr>
              <a:t>de små!</a:t>
            </a:r>
            <a:endParaRPr lang="sv-SE" sz="2800" dirty="0">
              <a:latin typeface="Harrington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1065" y="6762700"/>
            <a:ext cx="3194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latin typeface="Harrington" pitchFamily="82" charset="0"/>
              </a:rPr>
              <a:t>Söndag 6 april</a:t>
            </a:r>
          </a:p>
          <a:p>
            <a:r>
              <a:rPr lang="sv-SE" sz="3200" dirty="0" err="1" smtClean="0">
                <a:latin typeface="Harrington" pitchFamily="82" charset="0"/>
              </a:rPr>
              <a:t>kl</a:t>
            </a:r>
            <a:r>
              <a:rPr lang="sv-SE" sz="3200" dirty="0" smtClean="0">
                <a:latin typeface="Harrington" pitchFamily="82" charset="0"/>
              </a:rPr>
              <a:t> 14 i Sagorummet</a:t>
            </a:r>
            <a:endParaRPr lang="sv-SE" sz="3200" dirty="0">
              <a:latin typeface="Harrington" pitchFamily="82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92" y="8667750"/>
            <a:ext cx="2640013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000">
                        <a14:foregroundMark x1="47000" y1="37500" x2="53333" y2="28472"/>
                        <a14:foregroundMark x1="52333" y1="24653" x2="60333" y2="1042"/>
                        <a14:foregroundMark x1="37333" y1="29861" x2="32333" y2="23958"/>
                        <a14:foregroundMark x1="47000" y1="48958" x2="47000" y2="48958"/>
                        <a14:foregroundMark x1="55667" y1="84722" x2="55667" y2="84722"/>
                        <a14:foregroundMark x1="50333" y1="91667" x2="50333" y2="91667"/>
                        <a14:foregroundMark x1="54000" y1="93750" x2="54000" y2="93750"/>
                        <a14:foregroundMark x1="68667" y1="61806" x2="68667" y2="618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802" y="128464"/>
            <a:ext cx="2292846" cy="220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84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20</Words>
  <Application>Microsoft Office PowerPoint</Application>
  <PresentationFormat>A4 (210 x 297 mm)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PowerPoint-presentation</vt:lpstr>
    </vt:vector>
  </TitlesOfParts>
  <Company>Gotland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Cecilia Herdenstam</dc:creator>
  <cp:lastModifiedBy>evac</cp:lastModifiedBy>
  <cp:revision>16</cp:revision>
  <cp:lastPrinted>2013-02-15T10:38:44Z</cp:lastPrinted>
  <dcterms:created xsi:type="dcterms:W3CDTF">2013-01-16T07:51:40Z</dcterms:created>
  <dcterms:modified xsi:type="dcterms:W3CDTF">2014-03-25T10:38:54Z</dcterms:modified>
</cp:coreProperties>
</file>